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D2304-415B-4250-B5C0-FA08E732F85B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57D2A-1B37-4F07-BF28-4CF1FDFA4D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  <a:blipFill>
            <a:blip r:embed="rId2" cstate="print"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r>
              <a:rPr lang="ru-RU" b="1" dirty="0"/>
              <a:t>2.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Приведите </a:t>
            </a:r>
            <a:r>
              <a:rPr lang="ru-RU" b="1" dirty="0"/>
              <a:t>примеры  наиболее известных произведений изобразительного искусства, посвященных </a:t>
            </a:r>
            <a:r>
              <a:rPr lang="en-US" b="1" dirty="0" smtClean="0"/>
              <a:t>                                              </a:t>
            </a:r>
            <a:r>
              <a:rPr lang="ru-RU" b="1" dirty="0" smtClean="0"/>
              <a:t>Великой </a:t>
            </a:r>
            <a:r>
              <a:rPr lang="ru-RU" b="1" dirty="0"/>
              <a:t>Отечественной войне, расположенных на территории РФ, в которых  Родина предстает в женском образе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752600"/>
          </a:xfrm>
        </p:spPr>
        <p:txBody>
          <a:bodyPr/>
          <a:lstStyle/>
          <a:p>
            <a:r>
              <a:rPr lang="en-US" dirty="0" smtClean="0"/>
              <a:t>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       </a:t>
            </a:r>
            <a:r>
              <a:rPr lang="ru-RU" sz="3600" b="1" dirty="0" smtClean="0"/>
              <a:t>Ираклий </a:t>
            </a:r>
            <a:r>
              <a:rPr lang="ru-RU" sz="3600" b="1" dirty="0" err="1" smtClean="0"/>
              <a:t>Тоидзе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СССР и все что с ним связано - фотогалерея - Родина - мать, 1941 г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051" y="332656"/>
            <a:ext cx="4472957" cy="6367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&quot;Средняя общеобразовательная школа 16&quot; &quot;Портрет матери, в котором каждый из нас, найдёт черты дорогого лица. Исследователь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340768"/>
            <a:ext cx="3645421" cy="52900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81025"/>
            <a:ext cx="4786314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«Родина-мать зовёт!» 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908720"/>
            <a:ext cx="5111750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               </a:t>
            </a:r>
            <a:r>
              <a:rPr lang="ru-RU" sz="3600" b="1" dirty="0" smtClean="0"/>
              <a:t>Е. В. Вучетич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Памятник Родина-мать в Волгограде Сайт фотографий городов, животных и других интересных мест нашей плане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714356"/>
            <a:ext cx="4423149" cy="5897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105 лет со дня рождения скульптора Е.В. Вучетич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44824"/>
            <a:ext cx="3515478" cy="3604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581025"/>
            <a:ext cx="3543296" cy="1162050"/>
          </a:xfrm>
        </p:spPr>
        <p:txBody>
          <a:bodyPr>
            <a:noAutofit/>
          </a:bodyPr>
          <a:lstStyle/>
          <a:p>
            <a:r>
              <a:rPr lang="ru-RU" sz="3600" dirty="0" smtClean="0"/>
              <a:t>«Родина-мать» 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0"/>
            <a:ext cx="3528392" cy="585311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Архитекторы</a:t>
            </a:r>
          </a:p>
          <a:p>
            <a:pPr>
              <a:buNone/>
            </a:pPr>
            <a:r>
              <a:rPr lang="ru-RU" b="1" dirty="0" smtClean="0"/>
              <a:t>А. В. Васильев,</a:t>
            </a:r>
          </a:p>
          <a:p>
            <a:pPr>
              <a:buNone/>
            </a:pPr>
            <a:r>
              <a:rPr lang="ru-RU" b="1" dirty="0" smtClean="0"/>
              <a:t>Е. А. Левинсон,</a:t>
            </a:r>
          </a:p>
          <a:p>
            <a:pPr>
              <a:buNone/>
            </a:pPr>
            <a:r>
              <a:rPr lang="ru-RU" b="1" dirty="0" smtClean="0"/>
              <a:t>скульпторы </a:t>
            </a:r>
          </a:p>
          <a:p>
            <a:pPr>
              <a:buNone/>
            </a:pPr>
            <a:r>
              <a:rPr lang="ru-RU" b="1" dirty="0" smtClean="0"/>
              <a:t>В. В. Исаева и</a:t>
            </a:r>
          </a:p>
          <a:p>
            <a:pPr>
              <a:buNone/>
            </a:pPr>
            <a:r>
              <a:rPr lang="ru-RU" b="1" dirty="0" smtClean="0"/>
              <a:t>Р. К. </a:t>
            </a:r>
            <a:r>
              <a:rPr lang="ru-RU" b="1" dirty="0" err="1" smtClean="0"/>
              <a:t>Таурит</a:t>
            </a:r>
            <a:r>
              <a:rPr lang="ru-RU" b="1" dirty="0" smtClean="0"/>
              <a:t> 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Фото путешествия, город, река, берег, архитектура, искусство…"/>
          <p:cNvPicPr>
            <a:picLocks noChangeAspect="1" noChangeArrowheads="1"/>
          </p:cNvPicPr>
          <p:nvPr/>
        </p:nvPicPr>
        <p:blipFill>
          <a:blip r:embed="rId2" cstate="print"/>
          <a:srcRect b="2699"/>
          <a:stretch>
            <a:fillRect/>
          </a:stretch>
        </p:blipFill>
        <p:spPr bwMode="auto">
          <a:xfrm>
            <a:off x="179512" y="764704"/>
            <a:ext cx="4040888" cy="59046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Новости / Новости / Правительство Рязанской област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536504" cy="30213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Управляющая кнопка: назад 6">
            <a:hlinkClick r:id="rId4" action="ppaction://hlinkpres?slideindex=2&amp;slidetitle=Слайд 2" highlightClick="1"/>
          </p:cNvPr>
          <p:cNvSpPr/>
          <p:nvPr/>
        </p:nvSpPr>
        <p:spPr>
          <a:xfrm>
            <a:off x="8604448" y="6525344"/>
            <a:ext cx="539552" cy="332656"/>
          </a:xfrm>
          <a:prstGeom prst="actionButtonBackPrevious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</Words>
  <Application>Microsoft Office PowerPoint</Application>
  <PresentationFormat>Экран (4:3)</PresentationFormat>
  <Paragraphs>12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2.  Приведите примеры  наиболее известных произведений изобразительного искусства, посвященных                                               Великой Отечественной войне, расположенных на территории РФ, в которых  Родина предстает в женском образе</vt:lpstr>
      <vt:lpstr>Слайд 2</vt:lpstr>
      <vt:lpstr>«Родина-мать зовёт!» </vt:lpstr>
      <vt:lpstr>«Родина-мать»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 Приведите примеры  наиболее известных произведений изобразительного искусства, посвященных                                               Великой Отечественной войне, расположенных на территории РФ, в которых  Родина предстает в женском образе</dc:title>
  <dc:creator>Admin</dc:creator>
  <cp:lastModifiedBy>Смехнова</cp:lastModifiedBy>
  <cp:revision>13</cp:revision>
  <dcterms:created xsi:type="dcterms:W3CDTF">2014-12-22T15:31:56Z</dcterms:created>
  <dcterms:modified xsi:type="dcterms:W3CDTF">2015-01-14T06:16:22Z</dcterms:modified>
</cp:coreProperties>
</file>